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79" r:id="rId9"/>
    <p:sldId id="280" r:id="rId10"/>
    <p:sldId id="264" r:id="rId11"/>
    <p:sldId id="261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1" r:id="rId26"/>
    <p:sldId id="282" r:id="rId27"/>
    <p:sldId id="26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97132"/>
    <a:srgbClr val="81DDAB"/>
    <a:srgbClr val="84DFAE"/>
    <a:srgbClr val="C9C9C9"/>
    <a:srgbClr val="05BC58"/>
    <a:srgbClr val="949494"/>
    <a:srgbClr val="A02B93"/>
    <a:srgbClr val="0070C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 varScale="1">
        <p:scale>
          <a:sx n="105" d="100"/>
          <a:sy n="105" d="100"/>
        </p:scale>
        <p:origin x="828" y="108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6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5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24" Type="http://schemas.openxmlformats.org/officeDocument/2006/relationships/image" Target="../media/image69.png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23" Type="http://schemas.openxmlformats.org/officeDocument/2006/relationships/image" Target="../media/image68.png"/><Relationship Id="rId10" Type="http://schemas.openxmlformats.org/officeDocument/2006/relationships/image" Target="../media/image54.png"/><Relationship Id="rId19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1.png"/><Relationship Id="rId9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2931488" y="2635942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64852"/>
              </p:ext>
            </p:extLst>
          </p:nvPr>
        </p:nvGraphicFramePr>
        <p:xfrm>
          <a:off x="3928250" y="188429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4036675" y="1277582"/>
            <a:ext cx="0" cy="31973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037229" y="2008108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3999030" y="1965460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381796" y="170062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3721375" y="426346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280983" y="207960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3999030" y="425658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425966" y="18517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437233" y="127758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711032" y="190626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406614" y="268187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b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과 대응이 됨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blipFill>
                <a:blip r:embed="rId2"/>
                <a:stretch>
                  <a:fillRect l="-4036" t="-25000" r="-3139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188735" y="456369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397377" y="336108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-53937" y="174018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3A0893-1BEB-1E0D-58E4-8D24B06D25C1}"/>
              </a:ext>
            </a:extLst>
          </p:cNvPr>
          <p:cNvGrpSpPr/>
          <p:nvPr/>
        </p:nvGrpSpPr>
        <p:grpSpPr>
          <a:xfrm>
            <a:off x="1721674" y="1252815"/>
            <a:ext cx="2855202" cy="2336618"/>
            <a:chOff x="1721674" y="1252815"/>
            <a:chExt cx="2855202" cy="23366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925DFC-B67E-7EC1-ACED-A7E63E00207F}"/>
                </a:ext>
              </a:extLst>
            </p:cNvPr>
            <p:cNvGrpSpPr/>
            <p:nvPr/>
          </p:nvGrpSpPr>
          <p:grpSpPr>
            <a:xfrm rot="16200000">
              <a:off x="2934682" y="2378785"/>
              <a:ext cx="473730" cy="787451"/>
              <a:chOff x="5036730" y="2223393"/>
              <a:chExt cx="473730" cy="787451"/>
            </a:xfrm>
            <a:solidFill>
              <a:srgbClr val="81DDAB"/>
            </a:solidFill>
          </p:grpSpPr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3979F170-6160-CC65-E797-E1843ABA11A8}"/>
                  </a:ext>
                </a:extLst>
              </p:cNvPr>
              <p:cNvSpPr/>
              <p:nvPr/>
            </p:nvSpPr>
            <p:spPr>
              <a:xfrm rot="10800000">
                <a:off x="5135576" y="2223393"/>
                <a:ext cx="276038" cy="2769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AC5BADD-AF85-457F-F00B-DB1644E53325}"/>
                  </a:ext>
                </a:extLst>
              </p:cNvPr>
              <p:cNvSpPr/>
              <p:nvPr/>
            </p:nvSpPr>
            <p:spPr>
              <a:xfrm>
                <a:off x="5036730" y="2494650"/>
                <a:ext cx="473730" cy="5161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E02E140-C5CE-20D5-108D-2C6234E80BE8}"/>
                </a:ext>
              </a:extLst>
            </p:cNvPr>
            <p:cNvGrpSpPr/>
            <p:nvPr/>
          </p:nvGrpSpPr>
          <p:grpSpPr>
            <a:xfrm>
              <a:off x="1721674" y="1252815"/>
              <a:ext cx="2855202" cy="2336618"/>
              <a:chOff x="1512124" y="1354415"/>
              <a:chExt cx="2855202" cy="2336618"/>
            </a:xfrm>
          </p:grpSpPr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201B7029-259C-BFE7-4ABB-A09D7410667B}"/>
                  </a:ext>
                </a:extLst>
              </p:cNvPr>
              <p:cNvSpPr/>
              <p:nvPr/>
            </p:nvSpPr>
            <p:spPr>
              <a:xfrm rot="10800000" flipH="1" flipV="1">
                <a:off x="2915069" y="2840570"/>
                <a:ext cx="276038" cy="276992"/>
              </a:xfrm>
              <a:prstGeom prst="triangl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2E9510C-6F2A-4DD9-B80B-91F9C0530E8B}"/>
                  </a:ext>
                </a:extLst>
              </p:cNvPr>
              <p:cNvGrpSpPr/>
              <p:nvPr/>
            </p:nvGrpSpPr>
            <p:grpSpPr>
              <a:xfrm>
                <a:off x="2866781" y="2365642"/>
                <a:ext cx="473730" cy="769390"/>
                <a:chOff x="2452511" y="2893824"/>
                <a:chExt cx="473730" cy="769390"/>
              </a:xfrm>
            </p:grpSpPr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49883540-8A74-C136-D849-1392990E3108}"/>
                    </a:ext>
                  </a:extLst>
                </p:cNvPr>
                <p:cNvSpPr/>
                <p:nvPr/>
              </p:nvSpPr>
              <p:spPr>
                <a:xfrm rot="10800000">
                  <a:off x="2563894" y="2893824"/>
                  <a:ext cx="276038" cy="276992"/>
                </a:xfrm>
                <a:prstGeom prst="triangle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C5740DA-153C-4911-71EB-E0597A2ADA05}"/>
                    </a:ext>
                  </a:extLst>
                </p:cNvPr>
                <p:cNvSpPr/>
                <p:nvPr/>
              </p:nvSpPr>
              <p:spPr>
                <a:xfrm>
                  <a:off x="2452511" y="3147020"/>
                  <a:ext cx="473730" cy="516194"/>
                </a:xfrm>
                <a:prstGeom prst="rect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/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5BA0605-AE12-693F-C486-C9F097F50F4A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305090" cy="2336618"/>
                <a:chOff x="2001630" y="4418131"/>
                <a:chExt cx="2305090" cy="233661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2B66A95A-7AE1-DC24-EEAD-03241295E788}"/>
                    </a:ext>
                  </a:extLst>
                </p:cNvPr>
                <p:cNvGrpSpPr/>
                <p:nvPr/>
              </p:nvGrpSpPr>
              <p:grpSpPr>
                <a:xfrm>
                  <a:off x="2001630" y="4418131"/>
                  <a:ext cx="2305090" cy="2336618"/>
                  <a:chOff x="283210" y="1068894"/>
                  <a:chExt cx="2305090" cy="23366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𝒓𝒐𝒕𝒂𝒕𝒆𝒅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81DDAB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217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𝒄𝒂𝒍𝒊𝒃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C9C9C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826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F43D7713-AABD-CFD9-8823-0704D6B482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1730" y="2591025"/>
                    <a:ext cx="2146570" cy="0"/>
                  </a:xfrm>
                  <a:prstGeom prst="straightConnector1">
                    <a:avLst/>
                  </a:prstGeom>
                  <a:ln w="9525">
                    <a:solidFill>
                      <a:srgbClr val="05BC58">
                        <a:alpha val="50000"/>
                      </a:srgbClr>
                    </a:solidFill>
                    <a:prstDash val="sysDot"/>
                    <a:headEnd type="triangl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0BD78FA6-4B83-B8C1-81C8-B85D0EC72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2851" y="1274293"/>
                    <a:ext cx="0" cy="2131219"/>
                  </a:xfrm>
                  <a:prstGeom prst="straightConnector1">
                    <a:avLst/>
                  </a:prstGeom>
                  <a:ln w="9525">
                    <a:solidFill>
                      <a:srgbClr val="949494">
                        <a:alpha val="50000"/>
                      </a:srgbClr>
                    </a:solidFill>
                    <a:prstDash val="sysDot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423ED7-37DF-903F-1492-2F74A8B47774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843A303-1272-2525-9864-E86AE03F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3300" y="1964376"/>
                <a:ext cx="1366877" cy="1574301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>
                      <a:solidFill>
                        <a:srgbClr val="A02B9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06847DD0-FFBD-FBA9-3E04-0E05AB422C0F}"/>
                  </a:ext>
                </a:extLst>
              </p:cNvPr>
              <p:cNvSpPr/>
              <p:nvPr/>
            </p:nvSpPr>
            <p:spPr>
              <a:xfrm flipH="1">
                <a:off x="2153466" y="1809413"/>
                <a:ext cx="935043" cy="1044934"/>
              </a:xfrm>
              <a:custGeom>
                <a:avLst/>
                <a:gdLst>
                  <a:gd name="csX0" fmla="*/ 0 w 935043"/>
                  <a:gd name="csY0" fmla="*/ 2596 h 1044934"/>
                  <a:gd name="csX1" fmla="*/ 234950 w 935043"/>
                  <a:gd name="csY1" fmla="*/ 21646 h 1044934"/>
                  <a:gd name="csX2" fmla="*/ 577850 w 935043"/>
                  <a:gd name="csY2" fmla="*/ 161346 h 1044934"/>
                  <a:gd name="csX3" fmla="*/ 730250 w 935043"/>
                  <a:gd name="csY3" fmla="*/ 307396 h 1044934"/>
                  <a:gd name="csX4" fmla="*/ 844550 w 935043"/>
                  <a:gd name="csY4" fmla="*/ 555046 h 1044934"/>
                  <a:gd name="csX5" fmla="*/ 927100 w 935043"/>
                  <a:gd name="csY5" fmla="*/ 967796 h 1044934"/>
                  <a:gd name="csX6" fmla="*/ 927100 w 935043"/>
                  <a:gd name="csY6" fmla="*/ 1043996 h 104493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935043" h="1044934">
                    <a:moveTo>
                      <a:pt x="0" y="2596"/>
                    </a:moveTo>
                    <a:cubicBezTo>
                      <a:pt x="69321" y="-1108"/>
                      <a:pt x="138642" y="-4812"/>
                      <a:pt x="234950" y="21646"/>
                    </a:cubicBezTo>
                    <a:cubicBezTo>
                      <a:pt x="331258" y="48104"/>
                      <a:pt x="495300" y="113721"/>
                      <a:pt x="577850" y="161346"/>
                    </a:cubicBezTo>
                    <a:cubicBezTo>
                      <a:pt x="660400" y="208971"/>
                      <a:pt x="685800" y="241779"/>
                      <a:pt x="730250" y="307396"/>
                    </a:cubicBezTo>
                    <a:cubicBezTo>
                      <a:pt x="774700" y="373013"/>
                      <a:pt x="811742" y="444979"/>
                      <a:pt x="844550" y="555046"/>
                    </a:cubicBezTo>
                    <a:cubicBezTo>
                      <a:pt x="877358" y="665113"/>
                      <a:pt x="913342" y="886304"/>
                      <a:pt x="927100" y="967796"/>
                    </a:cubicBezTo>
                    <a:cubicBezTo>
                      <a:pt x="940858" y="1049288"/>
                      <a:pt x="933979" y="1046642"/>
                      <a:pt x="927100" y="1043996"/>
                    </a:cubicBezTo>
                  </a:path>
                </a:pathLst>
              </a:custGeom>
              <a:noFill/>
              <a:ln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E9713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B6B8609B-6B7D-D049-C24F-91470EA548A8}"/>
                  </a:ext>
                </a:extLst>
              </p:cNvPr>
              <p:cNvSpPr/>
              <p:nvPr/>
            </p:nvSpPr>
            <p:spPr>
              <a:xfrm>
                <a:off x="2312126" y="1937968"/>
                <a:ext cx="1391194" cy="909735"/>
              </a:xfrm>
              <a:custGeom>
                <a:avLst/>
                <a:gdLst>
                  <a:gd name="csX0" fmla="*/ 1391194 w 1391194"/>
                  <a:gd name="csY0" fmla="*/ 191278 h 909735"/>
                  <a:gd name="csX1" fmla="*/ 1129937 w 1391194"/>
                  <a:gd name="csY1" fmla="*/ 47586 h 909735"/>
                  <a:gd name="csX2" fmla="*/ 751114 w 1391194"/>
                  <a:gd name="csY2" fmla="*/ 1866 h 909735"/>
                  <a:gd name="csX3" fmla="*/ 404948 w 1391194"/>
                  <a:gd name="csY3" fmla="*/ 99838 h 909735"/>
                  <a:gd name="csX4" fmla="*/ 195943 w 1391194"/>
                  <a:gd name="csY4" fmla="*/ 256592 h 909735"/>
                  <a:gd name="csX5" fmla="*/ 32657 w 1391194"/>
                  <a:gd name="csY5" fmla="*/ 687666 h 909735"/>
                  <a:gd name="csX6" fmla="*/ 0 w 1391194"/>
                  <a:gd name="csY6" fmla="*/ 909735 h 9097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1391194" h="909735">
                    <a:moveTo>
                      <a:pt x="1391194" y="191278"/>
                    </a:moveTo>
                    <a:cubicBezTo>
                      <a:pt x="1313905" y="135216"/>
                      <a:pt x="1236617" y="79155"/>
                      <a:pt x="1129937" y="47586"/>
                    </a:cubicBezTo>
                    <a:cubicBezTo>
                      <a:pt x="1023257" y="16017"/>
                      <a:pt x="871945" y="-6843"/>
                      <a:pt x="751114" y="1866"/>
                    </a:cubicBezTo>
                    <a:cubicBezTo>
                      <a:pt x="630283" y="10575"/>
                      <a:pt x="497476" y="57384"/>
                      <a:pt x="404948" y="99838"/>
                    </a:cubicBezTo>
                    <a:cubicBezTo>
                      <a:pt x="312420" y="142292"/>
                      <a:pt x="257991" y="158621"/>
                      <a:pt x="195943" y="256592"/>
                    </a:cubicBezTo>
                    <a:cubicBezTo>
                      <a:pt x="133894" y="354563"/>
                      <a:pt x="65314" y="578809"/>
                      <a:pt x="32657" y="687666"/>
                    </a:cubicBezTo>
                    <a:cubicBezTo>
                      <a:pt x="0" y="796523"/>
                      <a:pt x="0" y="853129"/>
                      <a:pt x="0" y="909735"/>
                    </a:cubicBezTo>
                  </a:path>
                </a:pathLst>
              </a:custGeom>
              <a:noFill/>
              <a:ln>
                <a:solidFill>
                  <a:srgbClr val="E97132"/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E83FFFF0-B7BD-FE08-42A9-4E63D19497EF}"/>
                  </a:ext>
                </a:extLst>
              </p:cNvPr>
              <p:cNvSpPr/>
              <p:nvPr/>
            </p:nvSpPr>
            <p:spPr>
              <a:xfrm>
                <a:off x="3133517" y="2111346"/>
                <a:ext cx="496389" cy="149347"/>
              </a:xfrm>
              <a:custGeom>
                <a:avLst/>
                <a:gdLst>
                  <a:gd name="csX0" fmla="*/ 496389 w 496389"/>
                  <a:gd name="csY0" fmla="*/ 149347 h 149347"/>
                  <a:gd name="csX1" fmla="*/ 359229 w 496389"/>
                  <a:gd name="csY1" fmla="*/ 64439 h 149347"/>
                  <a:gd name="csX2" fmla="*/ 137160 w 496389"/>
                  <a:gd name="csY2" fmla="*/ 5656 h 149347"/>
                  <a:gd name="csX3" fmla="*/ 0 w 496389"/>
                  <a:gd name="csY3" fmla="*/ 5656 h 14934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96389" h="149347">
                    <a:moveTo>
                      <a:pt x="496389" y="149347"/>
                    </a:moveTo>
                    <a:cubicBezTo>
                      <a:pt x="457744" y="118867"/>
                      <a:pt x="419100" y="88387"/>
                      <a:pt x="359229" y="64439"/>
                    </a:cubicBezTo>
                    <a:cubicBezTo>
                      <a:pt x="299357" y="40490"/>
                      <a:pt x="197031" y="15453"/>
                      <a:pt x="137160" y="5656"/>
                    </a:cubicBezTo>
                    <a:cubicBezTo>
                      <a:pt x="77289" y="-4141"/>
                      <a:pt x="38644" y="757"/>
                      <a:pt x="0" y="5656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9506931-11AC-715C-C4EE-052CF3A0A447}"/>
                </a:ext>
              </a:extLst>
            </p:cNvPr>
            <p:cNvSpPr/>
            <p:nvPr/>
          </p:nvSpPr>
          <p:spPr>
            <a:xfrm>
              <a:off x="2469719" y="273270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51D0F7D-B517-E336-75B8-361DB3509442}"/>
                </a:ext>
              </a:extLst>
            </p:cNvPr>
            <p:cNvSpPr/>
            <p:nvPr/>
          </p:nvSpPr>
          <p:spPr>
            <a:xfrm>
              <a:off x="3893351" y="199952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2CDAD70-CFEC-6EE9-58E7-3F9FD72AD380}"/>
                </a:ext>
              </a:extLst>
            </p:cNvPr>
            <p:cNvSpPr/>
            <p:nvPr/>
          </p:nvSpPr>
          <p:spPr>
            <a:xfrm>
              <a:off x="3269941" y="1947176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72ED2D-1B41-0501-6486-4A36C22C2C9E}"/>
              </a:ext>
            </a:extLst>
          </p:cNvPr>
          <p:cNvGrpSpPr/>
          <p:nvPr/>
        </p:nvGrpSpPr>
        <p:grpSpPr>
          <a:xfrm>
            <a:off x="482601" y="747752"/>
            <a:ext cx="11226800" cy="4808498"/>
            <a:chOff x="482601" y="747752"/>
            <a:chExt cx="11226800" cy="48084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9FCD50-D98C-E447-6F5F-D2F04B4C6C1D}"/>
                </a:ext>
              </a:extLst>
            </p:cNvPr>
            <p:cNvGrpSpPr/>
            <p:nvPr/>
          </p:nvGrpSpPr>
          <p:grpSpPr>
            <a:xfrm>
              <a:off x="482601" y="1117084"/>
              <a:ext cx="11226800" cy="4439166"/>
              <a:chOff x="482601" y="1117084"/>
              <a:chExt cx="11226800" cy="4439166"/>
            </a:xfrm>
          </p:grpSpPr>
          <p:pic>
            <p:nvPicPr>
              <p:cNvPr id="3" name="그림 2" descr="벽, 거울, 예술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98224E-6040-CD57-88C6-793CF5EAA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1" y="1574800"/>
                <a:ext cx="5308600" cy="3981450"/>
              </a:xfrm>
              <a:prstGeom prst="rect">
                <a:avLst/>
              </a:prstGeom>
            </p:spPr>
          </p:pic>
          <p:pic>
            <p:nvPicPr>
              <p:cNvPr id="5" name="그림 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8979C8-520C-73A0-329C-90E1661B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01" y="1574800"/>
                <a:ext cx="5308600" cy="39814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AD1B7-BF80-ED78-EC45-6E735033CD5A}"/>
                  </a:ext>
                </a:extLst>
              </p:cNvPr>
              <p:cNvSpPr txBox="1"/>
              <p:nvPr/>
            </p:nvSpPr>
            <p:spPr>
              <a:xfrm>
                <a:off x="1859858" y="1117084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AF330-204A-6610-2FB8-EB65CDA426A3}"/>
                  </a:ext>
                </a:extLst>
              </p:cNvPr>
              <p:cNvSpPr txBox="1"/>
              <p:nvPr/>
            </p:nvSpPr>
            <p:spPr>
              <a:xfrm>
                <a:off x="7710719" y="1117084"/>
                <a:ext cx="268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pitch:30,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3EA11-A56E-8370-9032-E56399B36A20}"/>
                </a:ext>
              </a:extLst>
            </p:cNvPr>
            <p:cNvSpPr txBox="1"/>
            <p:nvPr/>
          </p:nvSpPr>
          <p:spPr>
            <a:xfrm>
              <a:off x="5014421" y="747752"/>
              <a:ext cx="2163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 fisheye camera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7B28D102-0394-2F82-60BE-1F516843D361}"/>
              </a:ext>
            </a:extLst>
          </p:cNvPr>
          <p:cNvGrpSpPr/>
          <p:nvPr/>
        </p:nvGrpSpPr>
        <p:grpSpPr>
          <a:xfrm>
            <a:off x="1770017" y="793716"/>
            <a:ext cx="3448594" cy="4104855"/>
            <a:chOff x="1770017" y="793716"/>
            <a:chExt cx="3448594" cy="410485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57FFDBA-E3B7-FB00-6F0A-4DC65C2E472C}"/>
                </a:ext>
              </a:extLst>
            </p:cNvPr>
            <p:cNvGrpSpPr/>
            <p:nvPr/>
          </p:nvGrpSpPr>
          <p:grpSpPr>
            <a:xfrm>
              <a:off x="1770017" y="1227909"/>
              <a:ext cx="3448594" cy="3670662"/>
              <a:chOff x="1770017" y="1227909"/>
              <a:chExt cx="3448594" cy="367066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C21EAED-2550-A353-8AE9-EB11344EB781}"/>
                  </a:ext>
                </a:extLst>
              </p:cNvPr>
              <p:cNvSpPr/>
              <p:nvPr/>
            </p:nvSpPr>
            <p:spPr>
              <a:xfrm>
                <a:off x="1770017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023F4-C47E-664C-3B4E-5205D76C357D}"/>
                  </a:ext>
                </a:extLst>
              </p:cNvPr>
              <p:cNvSpPr txBox="1"/>
              <p:nvPr/>
            </p:nvSpPr>
            <p:spPr>
              <a:xfrm>
                <a:off x="1977397" y="1227909"/>
                <a:ext cx="891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Source</a:t>
                </a:r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1C761-7E35-9D9C-22C9-1EC2E2CDBB23}"/>
                  </a:ext>
                </a:extLst>
              </p:cNvPr>
              <p:cNvSpPr txBox="1"/>
              <p:nvPr/>
            </p:nvSpPr>
            <p:spPr>
              <a:xfrm>
                <a:off x="4158894" y="1227909"/>
                <a:ext cx="823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Target</a:t>
                </a:r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485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88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165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68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70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2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AA32F8-BFF1-BEE1-01C1-59C24F9844B3}"/>
                  </a:ext>
                </a:extLst>
              </p:cNvPr>
              <p:cNvSpPr/>
              <p:nvPr/>
            </p:nvSpPr>
            <p:spPr>
              <a:xfrm>
                <a:off x="3912325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73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76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5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25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153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73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AAD7DA80-C0BE-4B3D-B0CB-3C02B7E18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163087"/>
                <a:ext cx="1136591" cy="1020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A6DF128F-390A-5F34-E2F7-FCBE89CF2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457668"/>
                <a:ext cx="1325880" cy="11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2C30692-B249-1CC3-C267-6667A8274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2708215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815DC7-4DBE-6991-2E49-3D9B0DA5B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8346" y="3010534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A25A7C6-987F-B0C2-658C-B69C90EE0C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3297722"/>
                <a:ext cx="1215099" cy="1089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E10137DB-874F-BA48-7009-5F0F6AA47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504860"/>
                <a:ext cx="1173357" cy="147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256EAB44-4448-672E-353B-8485A1194D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773689"/>
                <a:ext cx="1304837" cy="112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9122D336-4A54-6B7C-415E-BB125B528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4010597"/>
                <a:ext cx="1145223" cy="124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A640ADF-DB6A-9AE7-5134-C5D7D3B4A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6303" y="4258701"/>
                <a:ext cx="1435872" cy="14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FEC7E9C4-FEB6-544C-CA1C-FC52DCDE8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8737" y="4517295"/>
                <a:ext cx="1314457" cy="99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5CC02A-AB1A-15F4-E47C-6257E81D60AF}"/>
                </a:ext>
              </a:extLst>
            </p:cNvPr>
            <p:cNvSpPr txBox="1"/>
            <p:nvPr/>
          </p:nvSpPr>
          <p:spPr>
            <a:xfrm>
              <a:off x="2423160" y="793716"/>
              <a:ext cx="230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Backward Mapping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47833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4AC5FC-14DB-B6DB-170B-282B3AEB4852}"/>
              </a:ext>
            </a:extLst>
          </p:cNvPr>
          <p:cNvSpPr/>
          <p:nvPr/>
        </p:nvSpPr>
        <p:spPr>
          <a:xfrm>
            <a:off x="5477895" y="2549137"/>
            <a:ext cx="1250950" cy="125095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36866874-8463-1A92-A698-9FF742D36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32719"/>
              </p:ext>
            </p:extLst>
          </p:nvPr>
        </p:nvGraphicFramePr>
        <p:xfrm>
          <a:off x="5103249" y="886677"/>
          <a:ext cx="2006592" cy="1378135"/>
        </p:xfrm>
        <a:graphic>
          <a:graphicData uri="http://schemas.openxmlformats.org/drawingml/2006/table">
            <a:tbl>
              <a:tblPr firstRow="1" bandRow="1"/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33C5698-D3EB-1534-D65A-D1AE9992D38D}"/>
              </a:ext>
            </a:extLst>
          </p:cNvPr>
          <p:cNvSpPr txBox="1"/>
          <p:nvPr/>
        </p:nvSpPr>
        <p:spPr>
          <a:xfrm>
            <a:off x="6168907" y="227563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34AE201-D00D-046D-3242-42A2538E4C63}"/>
              </a:ext>
            </a:extLst>
          </p:cNvPr>
          <p:cNvGrpSpPr/>
          <p:nvPr/>
        </p:nvGrpSpPr>
        <p:grpSpPr>
          <a:xfrm rot="5400000">
            <a:off x="5435933" y="2975435"/>
            <a:ext cx="173726" cy="408380"/>
            <a:chOff x="-539750" y="2652320"/>
            <a:chExt cx="173726" cy="408380"/>
          </a:xfrm>
        </p:grpSpPr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B904F61D-D9B1-5CC0-1C2F-D8CFBE17A79F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0ED1B66-DCB6-F0FB-FAE4-8A632C7A779C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2CACF47-1C14-CF7A-FDB2-F0158B6E01FD}"/>
              </a:ext>
            </a:extLst>
          </p:cNvPr>
          <p:cNvGrpSpPr/>
          <p:nvPr/>
        </p:nvGrpSpPr>
        <p:grpSpPr>
          <a:xfrm rot="10800000">
            <a:off x="6028923" y="2384518"/>
            <a:ext cx="173726" cy="408380"/>
            <a:chOff x="-539750" y="2652320"/>
            <a:chExt cx="173726" cy="408380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DBD15679-8A15-7501-AC21-BFE1CD2D21DA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AF5973C-DFDC-6B68-72DB-AC644B4ECB1F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809361-72FC-FB7B-A275-670A9BFAFB64}"/>
              </a:ext>
            </a:extLst>
          </p:cNvPr>
          <p:cNvGrpSpPr/>
          <p:nvPr/>
        </p:nvGrpSpPr>
        <p:grpSpPr>
          <a:xfrm rot="16200000">
            <a:off x="6586118" y="2975436"/>
            <a:ext cx="173726" cy="408380"/>
            <a:chOff x="-539750" y="2652320"/>
            <a:chExt cx="173726" cy="408380"/>
          </a:xfrm>
        </p:grpSpPr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07EABC43-C5FD-561F-DC31-A39EDC8698D1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9E31E9A-17A4-5A77-628A-08629609214D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C135C6A-1755-2AAA-CEA3-09C97439855F}"/>
              </a:ext>
            </a:extLst>
          </p:cNvPr>
          <p:cNvGrpSpPr/>
          <p:nvPr/>
        </p:nvGrpSpPr>
        <p:grpSpPr>
          <a:xfrm>
            <a:off x="6028923" y="3543587"/>
            <a:ext cx="173726" cy="408380"/>
            <a:chOff x="-539750" y="2652320"/>
            <a:chExt cx="173726" cy="408380"/>
          </a:xfrm>
        </p:grpSpPr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E89A898B-B00A-C7D0-1129-82ABB14866CB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A1C65F-291D-62AE-3CC6-8180799126F6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9BEC973D-C1A2-3F35-3FBA-15E52DF9369A}"/>
              </a:ext>
            </a:extLst>
          </p:cNvPr>
          <p:cNvSpPr txBox="1"/>
          <p:nvPr/>
        </p:nvSpPr>
        <p:spPr>
          <a:xfrm>
            <a:off x="5907235" y="276898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64D7698-17DC-67C8-6E38-7E01FD9611BE}"/>
              </a:ext>
            </a:extLst>
          </p:cNvPr>
          <p:cNvSpPr txBox="1"/>
          <p:nvPr/>
        </p:nvSpPr>
        <p:spPr>
          <a:xfrm>
            <a:off x="5925670" y="335208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A94A6C-51D0-EE25-D5E1-8D2699763E0D}"/>
              </a:ext>
            </a:extLst>
          </p:cNvPr>
          <p:cNvSpPr txBox="1"/>
          <p:nvPr/>
        </p:nvSpPr>
        <p:spPr>
          <a:xfrm>
            <a:off x="6119794" y="30719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8E9F8B1-E7B2-D920-C240-D06C434B8C5D}"/>
              </a:ext>
            </a:extLst>
          </p:cNvPr>
          <p:cNvSpPr txBox="1"/>
          <p:nvPr/>
        </p:nvSpPr>
        <p:spPr>
          <a:xfrm>
            <a:off x="5720617" y="307190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ECD94AF8-795A-4A5B-4472-53000740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1449" y="2446347"/>
            <a:ext cx="2030144" cy="140220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7F69265-BE14-BBB1-980D-A3C8AC64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21072" y="2453579"/>
            <a:ext cx="2030144" cy="140220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B6216AE-DEA1-ACC6-AF97-43706B98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5101472" y="4035751"/>
            <a:ext cx="2030144" cy="1402202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89D434C-FC83-8FF0-8D7B-7191D2B4E707}"/>
              </a:ext>
            </a:extLst>
          </p:cNvPr>
          <p:cNvGrpSpPr/>
          <p:nvPr/>
        </p:nvGrpSpPr>
        <p:grpSpPr>
          <a:xfrm>
            <a:off x="6067978" y="978706"/>
            <a:ext cx="76657" cy="1329458"/>
            <a:chOff x="5711362" y="1253026"/>
            <a:chExt cx="76657" cy="1329458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AEE2BE7-C5E8-826D-31EE-90ECF5C25F9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3AF1863-17FE-F6A7-A815-F6A92DC8BE3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B015DE2A-61A2-07E8-0E0C-D7A906D31D79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AAB7F226-9A08-6B0B-6EF4-D767441BDEA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C5A62-286B-A434-DE2F-046F5B0C2087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60DD403-A4BD-2F6F-FCCD-BAC93C5FB5D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944627B-D7DE-F425-8D4C-120EC3BAD135}"/>
              </a:ext>
            </a:extLst>
          </p:cNvPr>
          <p:cNvGrpSpPr/>
          <p:nvPr/>
        </p:nvGrpSpPr>
        <p:grpSpPr>
          <a:xfrm>
            <a:off x="5063142" y="978706"/>
            <a:ext cx="76657" cy="1329458"/>
            <a:chOff x="5711362" y="1253026"/>
            <a:chExt cx="76657" cy="1329458"/>
          </a:xfrm>
        </p:grpSpPr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591C601B-A151-F536-89FF-E64F1DA8065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378E4D47-6F83-AD47-891D-A1411304EBB7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A88CCF1-B856-9D0E-2E05-B1ABA2C396C3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224B41E0-D95B-3C5B-60A6-22071C31B246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51FACC95-9EFF-715E-B108-39E7816F840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ACDBEDC3-2CB9-D761-1BE9-4093EA0CE07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7A3D5D8F-E386-EB20-37AA-1E075FCF9D79}"/>
              </a:ext>
            </a:extLst>
          </p:cNvPr>
          <p:cNvSpPr txBox="1"/>
          <p:nvPr/>
        </p:nvSpPr>
        <p:spPr>
          <a:xfrm>
            <a:off x="5954524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5D90BF-D859-DA68-0CDA-CFB977F9FD78}"/>
              </a:ext>
            </a:extLst>
          </p:cNvPr>
          <p:cNvSpPr txBox="1"/>
          <p:nvPr/>
        </p:nvSpPr>
        <p:spPr>
          <a:xfrm>
            <a:off x="4940208" y="645277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AA114C6-666F-F381-4304-648002BA612E}"/>
              </a:ext>
            </a:extLst>
          </p:cNvPr>
          <p:cNvGrpSpPr/>
          <p:nvPr/>
        </p:nvGrpSpPr>
        <p:grpSpPr>
          <a:xfrm rot="5400000">
            <a:off x="4292147" y="1605107"/>
            <a:ext cx="76657" cy="1329458"/>
            <a:chOff x="5711362" y="1253026"/>
            <a:chExt cx="76657" cy="1329458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7620A28-F667-6915-C882-5CB650062574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8DE015A0-1A0F-CC39-83A7-FAA527AB3E0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69F973CE-8B97-B4C5-7112-66858EB7C1D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E212886-CE80-4950-0AF1-61A15880FB6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5720A9D-42FE-E9B1-BB77-903F83736F5B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2DD27D29-B756-F7DB-3E1A-6742AA26A2C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468E51D-F8D5-48A9-CD73-6556902960E6}"/>
              </a:ext>
            </a:extLst>
          </p:cNvPr>
          <p:cNvGrpSpPr/>
          <p:nvPr/>
        </p:nvGrpSpPr>
        <p:grpSpPr>
          <a:xfrm rot="5400000">
            <a:off x="4292147" y="2482719"/>
            <a:ext cx="76657" cy="1329458"/>
            <a:chOff x="5711362" y="1253026"/>
            <a:chExt cx="76657" cy="1329458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B088E9E-7671-7302-825B-A2078AA9CC2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CCE3D42A-10D4-68BD-BDA2-FE84B23711D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EDF8392-6DD7-FAA1-6220-A238BFD6C07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38E8FEE-6DD3-FAAA-D8C5-8E7D6A6EAAF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C2E5851A-1917-D084-F710-11FC9BC00E6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7660D858-1BCD-C0BC-934A-01EACE6F545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B07B598-3064-54D6-958F-85C1B06C6F9C}"/>
              </a:ext>
            </a:extLst>
          </p:cNvPr>
          <p:cNvGrpSpPr/>
          <p:nvPr/>
        </p:nvGrpSpPr>
        <p:grpSpPr>
          <a:xfrm rot="5400000">
            <a:off x="4301673" y="3366259"/>
            <a:ext cx="76657" cy="1329458"/>
            <a:chOff x="5711362" y="1253026"/>
            <a:chExt cx="76657" cy="1329458"/>
          </a:xfrm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5BC9392-5227-1A02-0540-59671ED2F236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FA9A924-56E3-DBB0-6E8F-79F1AB90E82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23E55E7-C0AD-B2B1-F3A5-D433064572EC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8885246F-2D91-CF15-A221-77F29BDD4ADA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4077E31-E5B0-F1F4-B085-DEDD220EDEA1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C381CF6-A92E-E5E5-6978-9F7DD222E594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E9427412-0D52-D474-47C3-B03865EA70B0}"/>
              </a:ext>
            </a:extLst>
          </p:cNvPr>
          <p:cNvSpPr txBox="1"/>
          <p:nvPr/>
        </p:nvSpPr>
        <p:spPr>
          <a:xfrm>
            <a:off x="331582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10A0EB5-E6FF-3D95-2738-470DA5414589}"/>
              </a:ext>
            </a:extLst>
          </p:cNvPr>
          <p:cNvSpPr txBox="1"/>
          <p:nvPr/>
        </p:nvSpPr>
        <p:spPr>
          <a:xfrm>
            <a:off x="331582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B57DAF-F038-4650-6580-78C5D584EC4A}"/>
              </a:ext>
            </a:extLst>
          </p:cNvPr>
          <p:cNvSpPr txBox="1"/>
          <p:nvPr/>
        </p:nvSpPr>
        <p:spPr>
          <a:xfrm>
            <a:off x="331582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3F2AC091-3160-A6D4-8538-975E6B092830}"/>
              </a:ext>
            </a:extLst>
          </p:cNvPr>
          <p:cNvGrpSpPr/>
          <p:nvPr/>
        </p:nvGrpSpPr>
        <p:grpSpPr>
          <a:xfrm>
            <a:off x="5078382" y="4010120"/>
            <a:ext cx="76657" cy="1329458"/>
            <a:chOff x="5711362" y="1253026"/>
            <a:chExt cx="76657" cy="1329458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EA0B2EAC-22A1-345C-7572-254CBB858F0A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0177FEE-A866-4565-1DB8-E009ECCE7292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5262D84-3BF5-07B8-AD61-E983C6BB1A7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42EA23D-AE1A-6315-6401-B3A093C880D2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1C40609-1F2A-EA3E-5DA7-328C41803CC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2D5E78F8-420B-BEEF-0AF2-CED195477FB0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80F53E4-7F31-6B2B-0253-19DCE0EF9762}"/>
              </a:ext>
            </a:extLst>
          </p:cNvPr>
          <p:cNvSpPr txBox="1"/>
          <p:nvPr/>
        </p:nvSpPr>
        <p:spPr>
          <a:xfrm>
            <a:off x="4940208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⑥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CAE54EFE-A933-D906-4EE2-21B5E1F12844}"/>
              </a:ext>
            </a:extLst>
          </p:cNvPr>
          <p:cNvGrpSpPr/>
          <p:nvPr/>
        </p:nvGrpSpPr>
        <p:grpSpPr>
          <a:xfrm>
            <a:off x="6084425" y="4010120"/>
            <a:ext cx="76657" cy="1329458"/>
            <a:chOff x="5711362" y="1253026"/>
            <a:chExt cx="76657" cy="1329458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89667EB7-D438-E79A-48B7-7A3687F171D8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BE226E45-8A75-43E5-8C49-0CF1054C62F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0D8EE10-E002-EF38-D3CD-D5DC74E4F9D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1EB96AF-51A6-2837-7189-6E62DC36463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E073C708-4454-4011-8039-83CDFE817D4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51B459FE-7933-D921-B61B-C78E44E02BC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91E4144F-3CC5-7913-090E-FEB86BD81091}"/>
              </a:ext>
            </a:extLst>
          </p:cNvPr>
          <p:cNvSpPr txBox="1"/>
          <p:nvPr/>
        </p:nvSpPr>
        <p:spPr>
          <a:xfrm>
            <a:off x="594625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⑦</a:t>
            </a: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75FFC6C-79A5-2032-A3E2-291BCB67989C}"/>
              </a:ext>
            </a:extLst>
          </p:cNvPr>
          <p:cNvGrpSpPr/>
          <p:nvPr/>
        </p:nvGrpSpPr>
        <p:grpSpPr>
          <a:xfrm>
            <a:off x="7081115" y="4010120"/>
            <a:ext cx="76657" cy="1329458"/>
            <a:chOff x="5711362" y="1253026"/>
            <a:chExt cx="76657" cy="1329458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08110D44-83B2-4D00-C5D5-A4CB59243F0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B19D558D-78D4-4940-C968-DDCBB767831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7908D7C-FBC5-49F9-149A-B34D4DC2FF4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7687C260-FF0B-ED6B-1BF1-FBAD5A68047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1605D9-CEC9-E648-00A7-4266A962AEA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9FC64E6E-8D5B-899B-9B65-E2C6DC1711DD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30DFE298-AE59-695B-3B95-9526F3A900F7}"/>
              </a:ext>
            </a:extLst>
          </p:cNvPr>
          <p:cNvSpPr txBox="1"/>
          <p:nvPr/>
        </p:nvSpPr>
        <p:spPr>
          <a:xfrm>
            <a:off x="694294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⑧</a:t>
            </a: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A35FB245-7787-0F46-F3F4-317885A27484}"/>
              </a:ext>
            </a:extLst>
          </p:cNvPr>
          <p:cNvGrpSpPr/>
          <p:nvPr/>
        </p:nvGrpSpPr>
        <p:grpSpPr>
          <a:xfrm rot="5400000">
            <a:off x="7828936" y="1605108"/>
            <a:ext cx="76657" cy="1329458"/>
            <a:chOff x="5711362" y="1253026"/>
            <a:chExt cx="76657" cy="1329458"/>
          </a:xfrm>
        </p:grpSpPr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BF0F6FC5-200A-F5C1-53B4-EC044D4F29C7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E5B94171-A230-CFE9-814A-63E0BBB22C75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A7E4A2E3-371D-9B10-21CF-1CC0EA81E1BE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6F4309F-BC51-B681-0043-50541FCEB66B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349F621C-38A3-798D-8E89-5511C4A21EE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C16C5C2-15E9-06CE-A97F-A2D9D5A6DB6F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89049F3F-3D13-371A-FE82-F6919D3539B0}"/>
              </a:ext>
            </a:extLst>
          </p:cNvPr>
          <p:cNvGrpSpPr/>
          <p:nvPr/>
        </p:nvGrpSpPr>
        <p:grpSpPr>
          <a:xfrm rot="5400000">
            <a:off x="7828936" y="2482720"/>
            <a:ext cx="76657" cy="1329458"/>
            <a:chOff x="5711362" y="1253026"/>
            <a:chExt cx="76657" cy="1329458"/>
          </a:xfrm>
        </p:grpSpPr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6B9CFB45-8981-85EC-AE8A-99380529E47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F35F8091-80FB-C710-EB07-85F39ECC047E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7AEE0F30-1B26-8CD1-4B49-3507CD1B595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A7ABF2FB-C6C4-417E-BD3E-D8F31CC5A39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6C980B63-DFD9-9502-236A-CEB1728B05F3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8A85485B-327E-A629-664E-33DE56204E69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75A7AFE1-DA30-4633-08D2-B7FF3B2CEDF1}"/>
              </a:ext>
            </a:extLst>
          </p:cNvPr>
          <p:cNvGrpSpPr/>
          <p:nvPr/>
        </p:nvGrpSpPr>
        <p:grpSpPr>
          <a:xfrm rot="5400000">
            <a:off x="7838462" y="3366260"/>
            <a:ext cx="76657" cy="1329458"/>
            <a:chOff x="5711362" y="1253026"/>
            <a:chExt cx="76657" cy="1329458"/>
          </a:xfrm>
        </p:grpSpPr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684B9870-A4C4-E3B3-A90A-2C3162837749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F6F36D39-18E9-C293-F2F9-9E4DE36611E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84B3E2A5-327B-861A-20CE-566517FDB675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AC403A45-653C-4CFD-C532-3DD1D78372F9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E0F6BFD-A35E-DF48-CDBA-72DE21F6B00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84E6E2A-2E1E-D858-2FEF-4EE839B6F34E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357400B7-17E9-7F76-5783-BA6E86F27562}"/>
              </a:ext>
            </a:extLst>
          </p:cNvPr>
          <p:cNvSpPr txBox="1"/>
          <p:nvPr/>
        </p:nvSpPr>
        <p:spPr>
          <a:xfrm>
            <a:off x="858145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⑪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D1F3CE2-A721-130B-3D0A-40DFC07C51F7}"/>
              </a:ext>
            </a:extLst>
          </p:cNvPr>
          <p:cNvSpPr txBox="1"/>
          <p:nvPr/>
        </p:nvSpPr>
        <p:spPr>
          <a:xfrm>
            <a:off x="858145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⑩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DE33008-B823-C42C-C280-5A4ED0C2B35F}"/>
              </a:ext>
            </a:extLst>
          </p:cNvPr>
          <p:cNvSpPr txBox="1"/>
          <p:nvPr/>
        </p:nvSpPr>
        <p:spPr>
          <a:xfrm>
            <a:off x="858145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⑨</a:t>
            </a: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CD7A7B2C-3BA5-1462-C024-CF71887714B4}"/>
              </a:ext>
            </a:extLst>
          </p:cNvPr>
          <p:cNvGrpSpPr/>
          <p:nvPr/>
        </p:nvGrpSpPr>
        <p:grpSpPr>
          <a:xfrm>
            <a:off x="7067684" y="978706"/>
            <a:ext cx="76657" cy="1329458"/>
            <a:chOff x="5711362" y="1253026"/>
            <a:chExt cx="76657" cy="1329458"/>
          </a:xfrm>
        </p:grpSpPr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9EABC65F-040B-F98E-A1B3-CC6E2002330F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00517C3-E43C-7C7C-6F26-7CE8537C5C68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3F702605-9D63-8E80-E3F7-E81CB0FC3E2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A1E70FB0-7303-4EE6-CEF0-36360C8F930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04DEE9B2-FF12-D5CE-DB1B-B3AB80E2819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F0D2F768-DC61-7DA4-7171-050D8EE04501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F69C4305-3AD5-A740-4C13-C7ABCE931E2A}"/>
              </a:ext>
            </a:extLst>
          </p:cNvPr>
          <p:cNvSpPr txBox="1"/>
          <p:nvPr/>
        </p:nvSpPr>
        <p:spPr>
          <a:xfrm>
            <a:off x="6954230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⑫</a:t>
            </a:r>
          </a:p>
        </p:txBody>
      </p:sp>
    </p:spTree>
    <p:extLst>
      <p:ext uri="{BB962C8B-B14F-4D97-AF65-F5344CB8AC3E}">
        <p14:creationId xmlns:p14="http://schemas.microsoft.com/office/powerpoint/2010/main" val="58675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060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192384"/>
              </p:ext>
            </p:extLst>
          </p:nvPr>
        </p:nvGraphicFramePr>
        <p:xfrm>
          <a:off x="1540864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55650" y="19539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19487" y="20030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13002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65453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44082" y="40643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38580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00448" y="12730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23646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98360" y="27266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67853" y="16899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07857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93067" y="46013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14EB-BF4F-3C6D-1571-BEF205BF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EF22A9-6043-E059-FA4A-66F52C669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76469"/>
              </p:ext>
            </p:extLst>
          </p:nvPr>
        </p:nvGraphicFramePr>
        <p:xfrm>
          <a:off x="7403540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DF628D-59DD-7257-67B2-0D385E3E8CD5}"/>
              </a:ext>
            </a:extLst>
          </p:cNvPr>
          <p:cNvCxnSpPr>
            <a:cxnSpLocks/>
          </p:cNvCxnSpPr>
          <p:nvPr/>
        </p:nvCxnSpPr>
        <p:spPr>
          <a:xfrm>
            <a:off x="9002407" y="11176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E87D01-216A-225B-C50B-89C4C8539B74}"/>
              </a:ext>
            </a:extLst>
          </p:cNvPr>
          <p:cNvCxnSpPr>
            <a:cxnSpLocks/>
          </p:cNvCxnSpPr>
          <p:nvPr/>
        </p:nvCxnSpPr>
        <p:spPr>
          <a:xfrm>
            <a:off x="6512519" y="30065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E8574FB-DB04-7E83-5C76-224EC5FF06A3}"/>
              </a:ext>
            </a:extLst>
          </p:cNvPr>
          <p:cNvSpPr/>
          <p:nvPr/>
        </p:nvSpPr>
        <p:spPr>
          <a:xfrm>
            <a:off x="8957392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26E30-89DF-08A2-A16C-55AFF0C4126C}"/>
              </a:ext>
            </a:extLst>
          </p:cNvPr>
          <p:cNvSpPr txBox="1"/>
          <p:nvPr/>
        </p:nvSpPr>
        <p:spPr>
          <a:xfrm>
            <a:off x="10728129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B02BE-DE1D-D573-6FC4-2929AC5B6907}"/>
              </a:ext>
            </a:extLst>
          </p:cNvPr>
          <p:cNvSpPr txBox="1"/>
          <p:nvPr/>
        </p:nvSpPr>
        <p:spPr>
          <a:xfrm>
            <a:off x="8675148" y="43541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44E-35B1-0FAE-AAFD-77372230FA22}"/>
              </a:ext>
            </a:extLst>
          </p:cNvPr>
          <p:cNvSpPr txBox="1"/>
          <p:nvPr/>
        </p:nvSpPr>
        <p:spPr>
          <a:xfrm>
            <a:off x="10552271" y="30575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A4206-EBF3-B706-5F40-159AE2C1AFC8}"/>
              </a:ext>
            </a:extLst>
          </p:cNvPr>
          <p:cNvSpPr txBox="1"/>
          <p:nvPr/>
        </p:nvSpPr>
        <p:spPr>
          <a:xfrm>
            <a:off x="8952803" y="43473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A1FA68A-9D92-8511-82A6-41624943D008}"/>
              </a:ext>
            </a:extLst>
          </p:cNvPr>
          <p:cNvSpPr/>
          <p:nvPr/>
        </p:nvSpPr>
        <p:spPr>
          <a:xfrm rot="16200000" flipV="1">
            <a:off x="8901256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592C0-AC03-ED56-5F43-7E917C6AE910}"/>
              </a:ext>
            </a:extLst>
          </p:cNvPr>
          <p:cNvSpPr txBox="1"/>
          <p:nvPr/>
        </p:nvSpPr>
        <p:spPr>
          <a:xfrm>
            <a:off x="7912523" y="13682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51C7D44-1EBE-31AC-62C7-4CC8772C7614}"/>
              </a:ext>
            </a:extLst>
          </p:cNvPr>
          <p:cNvSpPr/>
          <p:nvPr/>
        </p:nvSpPr>
        <p:spPr>
          <a:xfrm rot="10800000" flipV="1">
            <a:off x="7186322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925C9-8DDB-A48D-2DE1-01D2F6E1F586}"/>
              </a:ext>
            </a:extLst>
          </p:cNvPr>
          <p:cNvSpPr txBox="1"/>
          <p:nvPr/>
        </p:nvSpPr>
        <p:spPr>
          <a:xfrm rot="16200000">
            <a:off x="5881904" y="27725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AB464E-E565-655D-0E9F-43FBD5AA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18797"/>
              </p:ext>
            </p:extLst>
          </p:nvPr>
        </p:nvGraphicFramePr>
        <p:xfrm>
          <a:off x="1578964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1639B73-E007-FA87-C1E9-012F6DCCB8BF}"/>
              </a:ext>
            </a:extLst>
          </p:cNvPr>
          <p:cNvCxnSpPr>
            <a:cxnSpLocks/>
          </p:cNvCxnSpPr>
          <p:nvPr/>
        </p:nvCxnSpPr>
        <p:spPr>
          <a:xfrm>
            <a:off x="3170125" y="1117600"/>
            <a:ext cx="0" cy="32890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F8FAF2-391C-B5B1-70A6-A92D92BD9C0C}"/>
              </a:ext>
            </a:extLst>
          </p:cNvPr>
          <p:cNvCxnSpPr>
            <a:cxnSpLocks/>
          </p:cNvCxnSpPr>
          <p:nvPr/>
        </p:nvCxnSpPr>
        <p:spPr>
          <a:xfrm>
            <a:off x="771525" y="3006579"/>
            <a:ext cx="4270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2011463-B140-C6A7-F8ED-ACF56659BD4B}"/>
              </a:ext>
            </a:extLst>
          </p:cNvPr>
          <p:cNvSpPr/>
          <p:nvPr/>
        </p:nvSpPr>
        <p:spPr>
          <a:xfrm>
            <a:off x="3127476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6F33-6CEF-547F-D58E-42D54F5BF815}"/>
              </a:ext>
            </a:extLst>
          </p:cNvPr>
          <p:cNvSpPr txBox="1"/>
          <p:nvPr/>
        </p:nvSpPr>
        <p:spPr>
          <a:xfrm>
            <a:off x="4903553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4DBF1-5ED4-ADED-48E9-724328A5DA2C}"/>
              </a:ext>
            </a:extLst>
          </p:cNvPr>
          <p:cNvSpPr txBox="1"/>
          <p:nvPr/>
        </p:nvSpPr>
        <p:spPr>
          <a:xfrm>
            <a:off x="2869285" y="41905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9D23ECC2-5606-5BE9-8056-B720CAFA678B}"/>
              </a:ext>
            </a:extLst>
          </p:cNvPr>
          <p:cNvSpPr/>
          <p:nvPr/>
        </p:nvSpPr>
        <p:spPr>
          <a:xfrm rot="16200000" flipV="1">
            <a:off x="3076680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02B9-35C5-DFC5-24DC-7133BF283711}"/>
              </a:ext>
            </a:extLst>
          </p:cNvPr>
          <p:cNvSpPr txBox="1"/>
          <p:nvPr/>
        </p:nvSpPr>
        <p:spPr>
          <a:xfrm>
            <a:off x="2438548" y="13682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EF4D499D-41C0-9A93-61AB-BE93F68F5DE4}"/>
              </a:ext>
            </a:extLst>
          </p:cNvPr>
          <p:cNvSpPr/>
          <p:nvPr/>
        </p:nvSpPr>
        <p:spPr>
          <a:xfrm rot="10800000" flipV="1">
            <a:off x="1361746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732570-21A3-1BEA-CC6C-09CA24E19D9A}"/>
              </a:ext>
            </a:extLst>
          </p:cNvPr>
          <p:cNvSpPr txBox="1"/>
          <p:nvPr/>
        </p:nvSpPr>
        <p:spPr>
          <a:xfrm rot="16200000">
            <a:off x="336460" y="28219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2767C-AB5C-8094-B6FC-78D50F1E6D1C}"/>
              </a:ext>
            </a:extLst>
          </p:cNvPr>
          <p:cNvSpPr txBox="1"/>
          <p:nvPr/>
        </p:nvSpPr>
        <p:spPr>
          <a:xfrm>
            <a:off x="4805953" y="268897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/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blipFill>
                <a:blip r:embed="rId2"/>
                <a:stretch>
                  <a:fillRect l="-3211" r="-3211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/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36" r="-363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1AA923BA-826B-2298-259B-DA0914E0A11D}"/>
              </a:ext>
            </a:extLst>
          </p:cNvPr>
          <p:cNvSpPr/>
          <p:nvPr/>
        </p:nvSpPr>
        <p:spPr>
          <a:xfrm>
            <a:off x="5345957" y="28177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FBB68D-7354-73E4-C6C0-F9287554E3DB}"/>
              </a:ext>
            </a:extLst>
          </p:cNvPr>
          <p:cNvSpPr txBox="1"/>
          <p:nvPr/>
        </p:nvSpPr>
        <p:spPr>
          <a:xfrm>
            <a:off x="1469979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직교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8EB67-6A4D-DCE2-260C-3B709BC65720}"/>
              </a:ext>
            </a:extLst>
          </p:cNvPr>
          <p:cNvSpPr txBox="1"/>
          <p:nvPr/>
        </p:nvSpPr>
        <p:spPr>
          <a:xfrm>
            <a:off x="7342544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886FC2-48EE-0382-2BAC-E9BF4F698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5932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F69FE-C869-ADB4-9ECF-C0D90D80D1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AAE559-7193-6A99-2328-5625AF5A65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E44ED5B-CEDC-FF91-0F59-741AD01C996C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14A08-D71A-1D79-99A1-69C79CAAFE59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91F2-08B1-C959-5C92-87AF643C4965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01C36E7A-4B58-E2B5-470D-D5C98A7F6BB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D7F26-CDB1-BA2E-8E13-8A7EC4373EA2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A528E57-15AB-62A3-2CA3-2D27FFECA164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142E1-E694-8E3D-6D87-AB0BA97831B0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2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A56876-0A0E-D452-89D8-89031B172556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6B3BE8C-2BD8-48CD-41B3-0CA331439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419"/>
              </p:ext>
            </p:extLst>
          </p:nvPr>
        </p:nvGraphicFramePr>
        <p:xfrm>
          <a:off x="1461883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FD57E0-1F8E-6642-6E62-976E79601D35}"/>
              </a:ext>
            </a:extLst>
          </p:cNvPr>
          <p:cNvCxnSpPr>
            <a:cxnSpLocks/>
          </p:cNvCxnSpPr>
          <p:nvPr/>
        </p:nvCxnSpPr>
        <p:spPr>
          <a:xfrm>
            <a:off x="3060750" y="10223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D2ECC-CBC5-61A0-96F9-D086716BD46A}"/>
              </a:ext>
            </a:extLst>
          </p:cNvPr>
          <p:cNvCxnSpPr>
            <a:cxnSpLocks/>
          </p:cNvCxnSpPr>
          <p:nvPr/>
        </p:nvCxnSpPr>
        <p:spPr>
          <a:xfrm>
            <a:off x="570862" y="29113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399F8F7-11F6-6538-8F8A-2207810A3F84}"/>
              </a:ext>
            </a:extLst>
          </p:cNvPr>
          <p:cNvSpPr/>
          <p:nvPr/>
        </p:nvSpPr>
        <p:spPr>
          <a:xfrm>
            <a:off x="3015735" y="286664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333C2-A68E-BE12-EDA0-F6183AE4C991}"/>
              </a:ext>
            </a:extLst>
          </p:cNvPr>
          <p:cNvSpPr txBox="1"/>
          <p:nvPr/>
        </p:nvSpPr>
        <p:spPr>
          <a:xfrm>
            <a:off x="4786472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D69DD-836A-5B55-5252-417BB0116FD7}"/>
              </a:ext>
            </a:extLst>
          </p:cNvPr>
          <p:cNvSpPr txBox="1"/>
          <p:nvPr/>
        </p:nvSpPr>
        <p:spPr>
          <a:xfrm>
            <a:off x="2733491" y="42589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D22C8-C63F-9FD3-A706-B044FFB8C243}"/>
              </a:ext>
            </a:extLst>
          </p:cNvPr>
          <p:cNvSpPr txBox="1"/>
          <p:nvPr/>
        </p:nvSpPr>
        <p:spPr>
          <a:xfrm>
            <a:off x="4610614" y="29623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3335-EAE5-CCE1-7C0F-DCF94A75B197}"/>
              </a:ext>
            </a:extLst>
          </p:cNvPr>
          <p:cNvSpPr txBox="1"/>
          <p:nvPr/>
        </p:nvSpPr>
        <p:spPr>
          <a:xfrm>
            <a:off x="3011146" y="42520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C6EBE03E-C583-AD66-AF65-AC75391B4D56}"/>
              </a:ext>
            </a:extLst>
          </p:cNvPr>
          <p:cNvSpPr/>
          <p:nvPr/>
        </p:nvSpPr>
        <p:spPr>
          <a:xfrm rot="16200000" flipV="1">
            <a:off x="2959599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60EF-0F9D-7164-50C3-FB76F180490E}"/>
              </a:ext>
            </a:extLst>
          </p:cNvPr>
          <p:cNvSpPr txBox="1"/>
          <p:nvPr/>
        </p:nvSpPr>
        <p:spPr>
          <a:xfrm>
            <a:off x="1970866" y="12730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77442AE-0943-519B-53D7-B917F0011640}"/>
              </a:ext>
            </a:extLst>
          </p:cNvPr>
          <p:cNvSpPr/>
          <p:nvPr/>
        </p:nvSpPr>
        <p:spPr>
          <a:xfrm rot="10800000" flipV="1">
            <a:off x="1244665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5EE27-F4BA-0AB2-14CC-9C709DA5BBBF}"/>
              </a:ext>
            </a:extLst>
          </p:cNvPr>
          <p:cNvSpPr txBox="1"/>
          <p:nvPr/>
        </p:nvSpPr>
        <p:spPr>
          <a:xfrm rot="16200000">
            <a:off x="-59753" y="26773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/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20" r="-316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237381D-97A1-CB78-87F3-EFBC47B683CA}"/>
              </a:ext>
            </a:extLst>
          </p:cNvPr>
          <p:cNvSpPr txBox="1"/>
          <p:nvPr/>
        </p:nvSpPr>
        <p:spPr>
          <a:xfrm>
            <a:off x="1400887" y="460134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3C6B5D9-1FDC-F1AD-DE1E-EFA8A5BC729E}"/>
              </a:ext>
            </a:extLst>
          </p:cNvPr>
          <p:cNvSpPr/>
          <p:nvPr/>
        </p:nvSpPr>
        <p:spPr>
          <a:xfrm>
            <a:off x="5439626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5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13899</TotalTime>
  <Words>877</Words>
  <Application>Microsoft Office PowerPoint</Application>
  <PresentationFormat>와이드스크린</PresentationFormat>
  <Paragraphs>412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JINSOL KIM</cp:lastModifiedBy>
  <cp:revision>50</cp:revision>
  <dcterms:created xsi:type="dcterms:W3CDTF">2025-02-07T19:37:02Z</dcterms:created>
  <dcterms:modified xsi:type="dcterms:W3CDTF">2026-01-02T08:10:48Z</dcterms:modified>
</cp:coreProperties>
</file>